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4" d="100"/>
          <a:sy n="84" d="100"/>
        </p:scale>
        <p:origin x="643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474F-F7F6-756F-2A43-2F1C8915B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ABA6C-1FFC-338A-B93B-C7E77EC12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120BA-6673-D239-40C6-C1D77605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2B9F6-A2A6-B7E9-FBF4-082AE6C9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C11EB-24C5-64AF-3CE7-27D2B5B9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6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C35F-97B8-EC55-70B8-807C8BA9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4EB59-8590-9B02-2523-23C6B479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528C6-85FB-3670-5B58-49D83146E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A2CB8-EA5D-D92D-F537-1644047C2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2DF3E-063D-69D3-369A-26095FC5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7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337B-01FD-F83D-A559-21F46F32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F9CEF-DD2E-6339-867B-A16A6EB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86AD9-6FEA-289D-AABE-539E5F493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F1564-DD90-5FE6-372E-FEEA85133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17C11-ED23-BA53-D2E8-B793FAE1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52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D7BB-8D2E-F699-C6A4-80018BC64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9222-EB98-1821-6B65-1443B8389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EE576-C073-7FF2-1C17-EA6894DA7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64B83-C0CD-AC0C-D4C1-243AD4B9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0A96F-96C6-50CA-ADA2-8AAB9336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A9203-2C92-9FF6-65B3-D6687214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95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49A4-DE3C-F496-F36B-F30F98939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EF866-D9B3-1460-166A-96EE4ED6D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A0463-79AD-09CE-2BD6-948787C9C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D1E347-E615-9484-686F-ACEBCEFD3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AE8B3A-D180-FFF8-0A68-103E604E6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18F04-61E2-F54F-180E-9D62ECA5A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EEC31-C6A1-E4C0-E498-028E7F54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95B42-E345-92B8-F2DF-1008DF02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7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7ED27-5796-F013-2F3E-2D2BF490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2B5AC-CB0D-65FD-33B3-4CA34304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54795E-6D14-2F43-0D5B-1F4DAB20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54833-FD1D-ADE5-F743-17A360AA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54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82580-878E-D9F0-5483-89E9B07FC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CEE946-0FEF-B226-235C-2BC8AC02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9DE21-7B40-AFDE-A60A-306995DB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56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3C72C-DC11-5F3B-098A-A70DB0917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35BB1-837E-6BEC-4DE3-E2EB3759A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1C411-FFEE-CABB-CE1E-D8AA8E59F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729B4-A84E-8C38-750C-D8C97F7B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111B-CF93-1AF4-35DA-A457B00FB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8BD47-8B37-0421-3553-8EE2181B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A275-F8EB-551C-97AA-2A5EEC6D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D39BF-2233-5AD2-D271-3E2093472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D8EE3-A1B3-D215-823E-A21F29088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0F4FE-9872-3D02-3F0B-25785DEC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95DBE-55C3-6CEC-F9C8-A9CBFA07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4F370-8A1D-061A-3C62-DBF1DBCB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9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D5AB-7BD2-0842-A51A-610D10E1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1081EB-3F27-2382-6ABB-CE393C42A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2329B-66DC-4CAB-46A6-492F8BE3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58345-CA4E-9330-9948-0B9C7342D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4BE2A-9D2A-5A93-0CA9-999E8321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17761-005E-CB99-C519-1CCCF98FE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2ABAD-3B80-9BF6-5DA3-C95C11AE3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9F92E-5BFB-685E-47C8-6ACDA990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57D5-7507-5A34-1383-0A03CC88C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75730-0490-0FFD-B31B-256537E9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0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5B421-A4D2-9D1F-A315-D3F57993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D59E3-1122-299A-CFCB-0F64C64E5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A09BF-3FCB-8058-5C9F-338FAED89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A0CA2-9DB9-4E4F-94AD-741E02D20C1A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690C0-0136-CA1D-A603-995ED4462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7BFAE-710D-B761-79EE-B1EB90A3E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C504-3D95-44D2-A619-51378AAE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3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4EF44A-E195-F9B9-2A58-DBA3BC489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Federal Income Tax Brackets for 2024</a:t>
            </a:r>
            <a:endParaRPr lang="en-US" dirty="0"/>
          </a:p>
        </p:txBody>
      </p:sp>
      <p:pic>
        <p:nvPicPr>
          <p:cNvPr id="15" name="Content Placeholder 14" descr="A screenshot of a computer&#10;&#10;Description automatically generated">
            <a:extLst>
              <a:ext uri="{FF2B5EF4-FFF2-40B4-BE49-F238E27FC236}">
                <a16:creationId xmlns:a16="http://schemas.microsoft.com/office/drawing/2014/main" id="{287C5C2E-9563-1184-5096-14A026457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39" y="1243820"/>
            <a:ext cx="11713028" cy="5511821"/>
          </a:xfrm>
        </p:spPr>
      </p:pic>
    </p:spTree>
    <p:extLst>
      <p:ext uri="{BB962C8B-B14F-4D97-AF65-F5344CB8AC3E}">
        <p14:creationId xmlns:p14="http://schemas.microsoft.com/office/powerpoint/2010/main" val="1228148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Federal Income Tax Brackets for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Income Tax Brackets for 2024</dc:title>
  <dc:creator>James Connell</dc:creator>
  <cp:lastModifiedBy>James Connell</cp:lastModifiedBy>
  <cp:revision>1</cp:revision>
  <dcterms:created xsi:type="dcterms:W3CDTF">2023-11-11T19:20:17Z</dcterms:created>
  <dcterms:modified xsi:type="dcterms:W3CDTF">2024-07-19T18:12:39Z</dcterms:modified>
</cp:coreProperties>
</file>