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12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438F0A79-7463-4A28-8636-9240E227A205}"/>
              </a:ext>
            </a:extLst>
          </p:cNvPr>
          <p:cNvGrpSpPr>
            <a:grpSpLocks/>
          </p:cNvGrpSpPr>
          <p:nvPr/>
        </p:nvGrpSpPr>
        <p:grpSpPr bwMode="auto">
          <a:xfrm>
            <a:off x="2" y="2438404"/>
            <a:ext cx="9009063" cy="1052513"/>
            <a:chOff x="0" y="1536"/>
            <a:chExt cx="5675" cy="663"/>
          </a:xfrm>
        </p:grpSpPr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523DFB32-E745-479F-950B-F32704F141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>
                <a:extLst>
                  <a:ext uri="{FF2B5EF4-FFF2-40B4-BE49-F238E27FC236}">
                    <a16:creationId xmlns:a16="http://schemas.microsoft.com/office/drawing/2014/main" id="{4A78D0AF-3EA7-4E78-B547-8968D70916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defRPr/>
                </a:pPr>
                <a:endParaRPr lang="en-US" altLang="en-US" sz="1013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>
                <a:extLst>
                  <a:ext uri="{FF2B5EF4-FFF2-40B4-BE49-F238E27FC236}">
                    <a16:creationId xmlns:a16="http://schemas.microsoft.com/office/drawing/2014/main" id="{DD3528FC-3949-4DFD-8E19-51A1843425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defRPr/>
                </a:pPr>
                <a:endParaRPr lang="en-US" altLang="en-US" sz="1013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8A7FA2DA-0724-488F-9203-E941F04D76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>
                <a:extLst>
                  <a:ext uri="{FF2B5EF4-FFF2-40B4-BE49-F238E27FC236}">
                    <a16:creationId xmlns:a16="http://schemas.microsoft.com/office/drawing/2014/main" id="{61F2D198-06B9-498C-B948-4AAC3E09F4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defRPr/>
                </a:pPr>
                <a:endParaRPr lang="en-US" altLang="en-US" sz="1013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>
                <a:extLst>
                  <a:ext uri="{FF2B5EF4-FFF2-40B4-BE49-F238E27FC236}">
                    <a16:creationId xmlns:a16="http://schemas.microsoft.com/office/drawing/2014/main" id="{343A36F3-2209-4493-9B27-797988E1B5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9" y="2640"/>
                <a:ext cx="335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defRPr/>
                </a:pPr>
                <a:endParaRPr lang="en-US" altLang="en-US" sz="1013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>
              <a:extLst>
                <a:ext uri="{FF2B5EF4-FFF2-40B4-BE49-F238E27FC236}">
                  <a16:creationId xmlns:a16="http://schemas.microsoft.com/office/drawing/2014/main" id="{2FF3F5CC-8854-45EB-BADF-4F649C93A9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en-US" sz="1013">
                <a:solidFill>
                  <a:srgbClr val="000000"/>
                </a:solidFill>
              </a:endParaRPr>
            </a:p>
          </p:txBody>
        </p:sp>
        <p:sp>
          <p:nvSpPr>
            <p:cNvPr id="8" name="Rectangle 10">
              <a:extLst>
                <a:ext uri="{FF2B5EF4-FFF2-40B4-BE49-F238E27FC236}">
                  <a16:creationId xmlns:a16="http://schemas.microsoft.com/office/drawing/2014/main" id="{897C55A1-BFC5-43C5-BBDE-0C259E0C47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en-US" sz="1013">
                <a:solidFill>
                  <a:srgbClr val="000000"/>
                </a:solidFill>
              </a:endParaRPr>
            </a:p>
          </p:txBody>
        </p:sp>
        <p:sp>
          <p:nvSpPr>
            <p:cNvPr id="9" name="Rectangle 11">
              <a:extLst>
                <a:ext uri="{FF2B5EF4-FFF2-40B4-BE49-F238E27FC236}">
                  <a16:creationId xmlns:a16="http://schemas.microsoft.com/office/drawing/2014/main" id="{F3080D00-DC25-49A3-A63C-70654AF9D22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en-US" sz="1013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4A7CF8BC-B92A-4EDA-94A3-BDAD30C341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spcBef>
                <a:spcPct val="20000"/>
              </a:spcBef>
              <a:buClr>
                <a:srgbClr val="FFCF01"/>
              </a:buClr>
              <a:buSzPct val="75000"/>
              <a:buFont typeface="Monotype Sorts" pitchFamily="2" charset="2"/>
              <a:buChar char="n"/>
              <a:defRPr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id="{B565310B-48EC-4139-AE66-9B6664603B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spcBef>
                <a:spcPct val="20000"/>
              </a:spcBef>
              <a:buClr>
                <a:srgbClr val="FFCF01"/>
              </a:buClr>
              <a:buSzPct val="75000"/>
              <a:buFont typeface="Monotype Sorts" pitchFamily="2" charset="2"/>
              <a:buChar char="n"/>
              <a:defRPr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26BB934A-04DC-4A89-9937-67F7F51DDB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spcBef>
                <a:spcPct val="20000"/>
              </a:spcBef>
              <a:buClr>
                <a:srgbClr val="FFCF01"/>
              </a:buClr>
              <a:buSzPct val="75000"/>
              <a:buFont typeface="Monotype Sorts" pitchFamily="2" charset="2"/>
              <a:buChar char="n"/>
              <a:defRPr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fld id="{B6DAC966-15A4-4775-8303-B14B0ADFB3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408359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3A824C4D-16C1-42FD-AD52-0587C51E8A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rgbClr val="FFCF01"/>
              </a:buClr>
              <a:buSzPct val="75000"/>
              <a:buFont typeface="Monotype Sorts" pitchFamily="2" charset="2"/>
              <a:buChar char="n"/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210D24A0-0115-4D96-B6ED-B8BF087E7F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rgbClr val="FFCF01"/>
              </a:buClr>
              <a:buSzPct val="75000"/>
              <a:buFont typeface="Monotype Sorts" pitchFamily="2" charset="2"/>
              <a:buChar char="n"/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B2FFA58F-CA1E-4DBE-9C94-01705882FE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rgbClr val="FFCF01"/>
              </a:buClr>
              <a:buSzPct val="75000"/>
              <a:buFont typeface="Monotype Sorts" pitchFamily="2" charset="2"/>
              <a:buChar char="n"/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fld id="{D129E1A9-4B9B-4C3F-89BA-504D1185DE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781929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125"/>
            </a:lvl1pPr>
            <a:lvl2pPr marL="257175" indent="0">
              <a:buNone/>
              <a:defRPr sz="1013"/>
            </a:lvl2pPr>
            <a:lvl3pPr marL="514350" indent="0">
              <a:buNone/>
              <a:defRPr sz="900"/>
            </a:lvl3pPr>
            <a:lvl4pPr marL="771525" indent="0">
              <a:buNone/>
              <a:defRPr sz="788"/>
            </a:lvl4pPr>
            <a:lvl5pPr marL="1028700" indent="0">
              <a:buNone/>
              <a:defRPr sz="788"/>
            </a:lvl5pPr>
            <a:lvl6pPr marL="1285875" indent="0">
              <a:buNone/>
              <a:defRPr sz="788"/>
            </a:lvl6pPr>
            <a:lvl7pPr marL="1543050" indent="0">
              <a:buNone/>
              <a:defRPr sz="788"/>
            </a:lvl7pPr>
            <a:lvl8pPr marL="1800225" indent="0">
              <a:buNone/>
              <a:defRPr sz="788"/>
            </a:lvl8pPr>
            <a:lvl9pPr marL="2057400" indent="0">
              <a:buNone/>
              <a:defRPr sz="7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B25D1EA5-A6CA-4AF7-A016-29C98081AE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rgbClr val="FFCF01"/>
              </a:buClr>
              <a:buSzPct val="75000"/>
              <a:buFont typeface="Monotype Sorts" pitchFamily="2" charset="2"/>
              <a:buChar char="n"/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6DFF93C5-5E3F-4555-B890-644BE98C3E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rgbClr val="FFCF01"/>
              </a:buClr>
              <a:buSzPct val="75000"/>
              <a:buFont typeface="Monotype Sorts" pitchFamily="2" charset="2"/>
              <a:buChar char="n"/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7E9C2BEA-11DF-427D-9FBD-51AF7A628E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rgbClr val="FFCF01"/>
              </a:buClr>
              <a:buSzPct val="75000"/>
              <a:buFont typeface="Monotype Sorts" pitchFamily="2" charset="2"/>
              <a:buChar char="n"/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fld id="{84B1D584-259F-46A6-A5FC-01A395AC9D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844140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813EC140-730C-4314-91AE-CC276F19F0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rgbClr val="FFCF01"/>
              </a:buClr>
              <a:buSzPct val="75000"/>
              <a:buFont typeface="Monotype Sorts" pitchFamily="2" charset="2"/>
              <a:buChar char="n"/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01507EAD-5492-4724-B0DC-A995DE8E66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rgbClr val="FFCF01"/>
              </a:buClr>
              <a:buSzPct val="75000"/>
              <a:buFont typeface="Monotype Sorts" pitchFamily="2" charset="2"/>
              <a:buChar char="n"/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2E755A57-0B0E-48CD-A1CE-E29DF97691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rgbClr val="FFCF01"/>
              </a:buClr>
              <a:buSzPct val="75000"/>
              <a:buFont typeface="Monotype Sorts" pitchFamily="2" charset="2"/>
              <a:buChar char="n"/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fld id="{D13BF07D-9420-4903-8D0D-C691AC8540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848880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BC0638C4-0945-4080-9393-1EA5E14304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rgbClr val="FFCF01"/>
              </a:buClr>
              <a:buSzPct val="75000"/>
              <a:buFont typeface="Monotype Sorts" pitchFamily="2" charset="2"/>
              <a:buChar char="n"/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90D9084A-DC6B-4232-B64C-E779BB2A2A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rgbClr val="FFCF01"/>
              </a:buClr>
              <a:buSzPct val="75000"/>
              <a:buFont typeface="Monotype Sorts" pitchFamily="2" charset="2"/>
              <a:buChar char="n"/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A8FAB2A8-522E-40BF-A3F2-5816DA01DD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rgbClr val="FFCF01"/>
              </a:buClr>
              <a:buSzPct val="75000"/>
              <a:buFont typeface="Monotype Sorts" pitchFamily="2" charset="2"/>
              <a:buChar char="n"/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fld id="{ED70D49A-23A8-4858-8D2D-23F1B9CBEE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80956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3554E21E-494D-4221-B4E8-91A9793E84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rgbClr val="FFCF01"/>
              </a:buClr>
              <a:buSzPct val="75000"/>
              <a:buFont typeface="Monotype Sorts" pitchFamily="2" charset="2"/>
              <a:buChar char="n"/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564A5984-9DE7-44F1-A6E8-A3EFFE8182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rgbClr val="FFCF01"/>
              </a:buClr>
              <a:buSzPct val="75000"/>
              <a:buFont typeface="Monotype Sorts" pitchFamily="2" charset="2"/>
              <a:buChar char="n"/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5AA4C1BC-A86F-4A52-AF56-10136DCCB4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rgbClr val="FFCF01"/>
              </a:buClr>
              <a:buSzPct val="75000"/>
              <a:buFont typeface="Monotype Sorts" pitchFamily="2" charset="2"/>
              <a:buChar char="n"/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fld id="{2A4B9A83-AE84-4EEC-967B-2DB67693EC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372517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>
            <a:extLst>
              <a:ext uri="{FF2B5EF4-FFF2-40B4-BE49-F238E27FC236}">
                <a16:creationId xmlns:a16="http://schemas.microsoft.com/office/drawing/2014/main" id="{FD0EFEA3-45E4-4DB3-9E18-5D0D20FE40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rgbClr val="FFCF01"/>
              </a:buClr>
              <a:buSzPct val="75000"/>
              <a:buFont typeface="Monotype Sorts" pitchFamily="2" charset="2"/>
              <a:buChar char="n"/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4CB1EFC0-78FA-421D-94B0-4DCC567001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rgbClr val="FFCF01"/>
              </a:buClr>
              <a:buSzPct val="75000"/>
              <a:buFont typeface="Monotype Sorts" pitchFamily="2" charset="2"/>
              <a:buChar char="n"/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22147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4C0F47BA-7338-45EA-ABCC-74CC2B25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rgbClr val="FFCF01"/>
              </a:buClr>
              <a:buSzPct val="75000"/>
              <a:buFont typeface="Monotype Sorts" pitchFamily="2" charset="2"/>
              <a:buChar char="n"/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E4CD5BBF-0497-4E23-903D-285D668EA2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rgbClr val="FFCF01"/>
              </a:buClr>
              <a:buSzPct val="75000"/>
              <a:buFont typeface="Monotype Sorts" pitchFamily="2" charset="2"/>
              <a:buChar char="n"/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FCFC9DB3-18D3-44E0-938A-F3B917288B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rgbClr val="FFCF01"/>
              </a:buClr>
              <a:buSzPct val="75000"/>
              <a:buFont typeface="Monotype Sorts" pitchFamily="2" charset="2"/>
              <a:buChar char="n"/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fld id="{0FAA2B95-A3DB-459F-9908-A863DF846F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483015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4A9671BA-42F3-4093-94BE-7FA61512A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rgbClr val="FFCF01"/>
              </a:buClr>
              <a:buSzPct val="75000"/>
              <a:buFont typeface="Monotype Sorts" pitchFamily="2" charset="2"/>
              <a:buChar char="n"/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99D481D4-8BC7-4BD2-A612-1511562802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rgbClr val="FFCF01"/>
              </a:buClr>
              <a:buSzPct val="75000"/>
              <a:buFont typeface="Monotype Sorts" pitchFamily="2" charset="2"/>
              <a:buChar char="n"/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45A0ADAC-650E-4F21-9487-64C864B129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rgbClr val="FFCF01"/>
              </a:buClr>
              <a:buSzPct val="75000"/>
              <a:buFont typeface="Monotype Sorts" pitchFamily="2" charset="2"/>
              <a:buChar char="n"/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fld id="{113D03DB-56CB-4204-ACE2-4DD658124F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800024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83E7CACD-C118-4F70-ACD7-00C77A47BA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rgbClr val="FFCF01"/>
              </a:buClr>
              <a:buSzPct val="75000"/>
              <a:buFont typeface="Monotype Sorts" pitchFamily="2" charset="2"/>
              <a:buChar char="n"/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2EF7440D-1764-4B86-871D-8808CF5B6EB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rgbClr val="FFCF01"/>
              </a:buClr>
              <a:buSzPct val="75000"/>
              <a:buFont typeface="Monotype Sorts" pitchFamily="2" charset="2"/>
              <a:buChar char="n"/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A36A62C6-ECB4-4673-9F1E-F698F609ED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rgbClr val="FFCF01"/>
              </a:buClr>
              <a:buSzPct val="75000"/>
              <a:buFont typeface="Monotype Sorts" pitchFamily="2" charset="2"/>
              <a:buChar char="n"/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fld id="{5C6DB79F-1494-4A8F-9855-17ACD3740A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187250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33CD1882-A913-40BA-8368-CEFDC3428A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rgbClr val="FFCF01"/>
              </a:buClr>
              <a:buSzPct val="75000"/>
              <a:buFont typeface="Monotype Sorts" pitchFamily="2" charset="2"/>
              <a:buChar char="n"/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248774C5-6D33-48BC-9ECC-6B9603B6DC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rgbClr val="FFCF01"/>
              </a:buClr>
              <a:buSzPct val="75000"/>
              <a:buFont typeface="Monotype Sorts" pitchFamily="2" charset="2"/>
              <a:buChar char="n"/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0C0AD52E-FDEB-489F-B388-685542975C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rgbClr val="FFCF01"/>
              </a:buClr>
              <a:buSzPct val="75000"/>
              <a:buFont typeface="Monotype Sorts" pitchFamily="2" charset="2"/>
              <a:buChar char="n"/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fld id="{571273C7-B8A8-4F7C-B9C2-C8B6A47116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642565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290F00B3-5BF8-4F42-B344-09D822240A98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417513" y="1098554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kumimoji="1" lang="en-US" altLang="en-US" sz="1350">
              <a:solidFill>
                <a:srgbClr val="000000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7B22D57-EA5F-4887-ABF5-CA99282A61B5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800102" y="1098554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kumimoji="1" lang="en-US" altLang="en-US" sz="1350">
              <a:solidFill>
                <a:srgbClr val="000000"/>
              </a:solidFill>
            </a:endParaRPr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6CC409BC-DD57-47B1-960F-27EDD04066B4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541340" y="1520829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kumimoji="1" lang="en-US" altLang="en-US" sz="1350">
              <a:solidFill>
                <a:srgbClr val="000000"/>
              </a:solidFill>
            </a:endParaRPr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072701CE-F944-4626-81D6-EB125D458CC6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911227" y="1520829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kumimoji="1" lang="en-US" altLang="en-US" sz="1350">
              <a:solidFill>
                <a:srgbClr val="000000"/>
              </a:solidFill>
            </a:endParaRP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4798BE-DB4E-4175-9617-5432F6E4B3F2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127000" y="1447804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kumimoji="1" lang="en-US" altLang="en-US" sz="1350">
              <a:solidFill>
                <a:srgbClr val="000000"/>
              </a:solidFill>
            </a:endParaRPr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21C9A33B-20B4-4388-82E2-0E10E631713C}"/>
              </a:ext>
            </a:extLst>
          </p:cNvPr>
          <p:cNvSpPr>
            <a:spLocks noChangeArrowheads="1"/>
          </p:cNvSpPr>
          <p:nvPr/>
        </p:nvSpPr>
        <p:spPr bwMode="gray">
          <a:xfrm>
            <a:off x="762000" y="990604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kumimoji="1" lang="en-US" altLang="en-US" sz="1350">
              <a:solidFill>
                <a:srgbClr val="000000"/>
              </a:solidFill>
            </a:endParaRPr>
          </a:p>
        </p:txBody>
      </p:sp>
      <p:sp>
        <p:nvSpPr>
          <p:cNvPr id="3080" name="Rectangle 8">
            <a:extLst>
              <a:ext uri="{FF2B5EF4-FFF2-40B4-BE49-F238E27FC236}">
                <a16:creationId xmlns:a16="http://schemas.microsoft.com/office/drawing/2014/main" id="{C8F4DD8E-1589-4A99-9DF6-916E353D92C5}"/>
              </a:ext>
            </a:extLst>
          </p:cNvPr>
          <p:cNvSpPr>
            <a:spLocks noChangeArrowheads="1"/>
          </p:cNvSpPr>
          <p:nvPr/>
        </p:nvSpPr>
        <p:spPr bwMode="gray">
          <a:xfrm>
            <a:off x="442915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kumimoji="1" lang="en-US" altLang="en-US" sz="1350">
              <a:solidFill>
                <a:srgbClr val="000000"/>
              </a:solidFill>
            </a:endParaRPr>
          </a:p>
        </p:txBody>
      </p:sp>
      <p:sp>
        <p:nvSpPr>
          <p:cNvPr id="2057" name="Rectangle 9">
            <a:extLst>
              <a:ext uri="{FF2B5EF4-FFF2-40B4-BE49-F238E27FC236}">
                <a16:creationId xmlns:a16="http://schemas.microsoft.com/office/drawing/2014/main" id="{A8E93748-C9CC-4451-83FB-0F0B33D707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50940" y="214314"/>
            <a:ext cx="7793037" cy="146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8" name="Rectangle 10">
            <a:extLst>
              <a:ext uri="{FF2B5EF4-FFF2-40B4-BE49-F238E27FC236}">
                <a16:creationId xmlns:a16="http://schemas.microsoft.com/office/drawing/2014/main" id="{08236C05-134E-41C4-873F-BA1854F4F4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155" name="Rectangle 11">
            <a:extLst>
              <a:ext uri="{FF2B5EF4-FFF2-40B4-BE49-F238E27FC236}">
                <a16:creationId xmlns:a16="http://schemas.microsoft.com/office/drawing/2014/main" id="{08558A61-5169-455A-AF08-DDDBA68D41C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ClrTx/>
              <a:buSzTx/>
              <a:buFontTx/>
              <a:buNone/>
              <a:defRPr sz="788">
                <a:solidFill>
                  <a:srgbClr val="000000"/>
                </a:solidFill>
                <a:effectLst/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6" name="Rectangle 12">
            <a:extLst>
              <a:ext uri="{FF2B5EF4-FFF2-40B4-BE49-F238E27FC236}">
                <a16:creationId xmlns:a16="http://schemas.microsoft.com/office/drawing/2014/main" id="{BDA54B76-B0D2-466D-A2AD-E3FA8E07EC6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buClrTx/>
              <a:buSzTx/>
              <a:buFontTx/>
              <a:buNone/>
              <a:defRPr sz="788">
                <a:solidFill>
                  <a:srgbClr val="000000"/>
                </a:solidFill>
                <a:effectLst/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7" name="Rectangle 13">
            <a:extLst>
              <a:ext uri="{FF2B5EF4-FFF2-40B4-BE49-F238E27FC236}">
                <a16:creationId xmlns:a16="http://schemas.microsoft.com/office/drawing/2014/main" id="{B37AA6E8-18A0-4D55-96F7-57A0C3293FC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ClrTx/>
              <a:buSzTx/>
              <a:buFontTx/>
              <a:buNone/>
              <a:defRPr sz="788">
                <a:solidFill>
                  <a:srgbClr val="000000"/>
                </a:solidFill>
                <a:effectLst/>
                <a:latin typeface="Tahoma" pitchFamily="34" charset="0"/>
              </a:defRPr>
            </a:lvl1pPr>
          </a:lstStyle>
          <a:p>
            <a:pPr>
              <a:defRPr/>
            </a:pPr>
            <a:fld id="{922FE2AA-46EA-446A-9514-DC66B45B65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545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2475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75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75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75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75">
          <a:solidFill>
            <a:schemeClr val="tx2"/>
          </a:solidFill>
          <a:latin typeface="Tahoma" pitchFamily="34" charset="0"/>
        </a:defRPr>
      </a:lvl5pPr>
      <a:lvl6pPr marL="257175" algn="l" rtl="0" fontAlgn="base">
        <a:spcBef>
          <a:spcPct val="0"/>
        </a:spcBef>
        <a:spcAft>
          <a:spcPct val="0"/>
        </a:spcAft>
        <a:defRPr sz="2475">
          <a:solidFill>
            <a:schemeClr val="tx2"/>
          </a:solidFill>
          <a:latin typeface="Tahoma" pitchFamily="34" charset="0"/>
        </a:defRPr>
      </a:lvl6pPr>
      <a:lvl7pPr marL="514350" algn="l" rtl="0" fontAlgn="base">
        <a:spcBef>
          <a:spcPct val="0"/>
        </a:spcBef>
        <a:spcAft>
          <a:spcPct val="0"/>
        </a:spcAft>
        <a:defRPr sz="2475">
          <a:solidFill>
            <a:schemeClr val="tx2"/>
          </a:solidFill>
          <a:latin typeface="Tahoma" pitchFamily="34" charset="0"/>
        </a:defRPr>
      </a:lvl7pPr>
      <a:lvl8pPr marL="771525" algn="l" rtl="0" fontAlgn="base">
        <a:spcBef>
          <a:spcPct val="0"/>
        </a:spcBef>
        <a:spcAft>
          <a:spcPct val="0"/>
        </a:spcAft>
        <a:defRPr sz="2475">
          <a:solidFill>
            <a:schemeClr val="tx2"/>
          </a:solidFill>
          <a:latin typeface="Tahoma" pitchFamily="34" charset="0"/>
        </a:defRPr>
      </a:lvl8pPr>
      <a:lvl9pPr marL="1028700" algn="l" rtl="0" fontAlgn="base">
        <a:spcBef>
          <a:spcPct val="0"/>
        </a:spcBef>
        <a:spcAft>
          <a:spcPct val="0"/>
        </a:spcAft>
        <a:defRPr sz="2475">
          <a:solidFill>
            <a:schemeClr val="tx2"/>
          </a:solidFill>
          <a:latin typeface="Tahoma" pitchFamily="34" charset="0"/>
        </a:defRPr>
      </a:lvl9pPr>
    </p:titleStyle>
    <p:bodyStyle>
      <a:lvl1pPr marL="192881" indent="-192881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1575">
          <a:solidFill>
            <a:schemeClr val="tx1"/>
          </a:solidFill>
          <a:latin typeface="+mn-lt"/>
        </a:defRPr>
      </a:lvl2pPr>
      <a:lvl3pPr marL="642938" indent="-128588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1350">
          <a:solidFill>
            <a:schemeClr val="tx1"/>
          </a:solidFill>
          <a:latin typeface="+mn-lt"/>
        </a:defRPr>
      </a:lvl3pPr>
      <a:lvl4pPr marL="900113" indent="-1285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1125">
          <a:solidFill>
            <a:schemeClr val="tx1"/>
          </a:solidFill>
          <a:latin typeface="+mn-lt"/>
        </a:defRPr>
      </a:lvl4pPr>
      <a:lvl5pPr marL="1157288" indent="-128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1125">
          <a:solidFill>
            <a:schemeClr val="tx1"/>
          </a:solidFill>
          <a:latin typeface="+mn-lt"/>
        </a:defRPr>
      </a:lvl5pPr>
      <a:lvl6pPr marL="1414463" indent="-1285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125">
          <a:solidFill>
            <a:schemeClr val="tx1"/>
          </a:solidFill>
          <a:latin typeface="+mn-lt"/>
        </a:defRPr>
      </a:lvl6pPr>
      <a:lvl7pPr marL="1671638" indent="-1285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125">
          <a:solidFill>
            <a:schemeClr val="tx1"/>
          </a:solidFill>
          <a:latin typeface="+mn-lt"/>
        </a:defRPr>
      </a:lvl7pPr>
      <a:lvl8pPr marL="1928813" indent="-1285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125">
          <a:solidFill>
            <a:schemeClr val="tx1"/>
          </a:solidFill>
          <a:latin typeface="+mn-lt"/>
        </a:defRPr>
      </a:lvl8pPr>
      <a:lvl9pPr marL="2185988" indent="-1285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125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8CD43-03C1-40A8-BF2F-BD5A3F024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kern="1200" dirty="0">
                <a:solidFill>
                  <a:prstClr val="black"/>
                </a:solidFill>
                <a:latin typeface="Calibri" panose="020F0502020204030204"/>
              </a:rPr>
              <a:t>S &amp; P performance 2009-2017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2D9672-9AF6-468F-86CD-881771B944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016" y="1913642"/>
            <a:ext cx="4660254" cy="494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604019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1_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ＭＳ Ｐゴシック</vt:lpstr>
      <vt:lpstr>Arial</vt:lpstr>
      <vt:lpstr>Calibri</vt:lpstr>
      <vt:lpstr>Monotype Sorts</vt:lpstr>
      <vt:lpstr>Tahoma</vt:lpstr>
      <vt:lpstr>Times New Roman</vt:lpstr>
      <vt:lpstr>Wingdings</vt:lpstr>
      <vt:lpstr>1_Blends</vt:lpstr>
      <vt:lpstr>S &amp; P performance 2009-2017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 &amp; P performance 2009-2017</dc:title>
  <dc:creator>James Connell</dc:creator>
  <cp:lastModifiedBy>James Connell</cp:lastModifiedBy>
  <cp:revision>2</cp:revision>
  <dcterms:created xsi:type="dcterms:W3CDTF">2018-06-01T14:58:27Z</dcterms:created>
  <dcterms:modified xsi:type="dcterms:W3CDTF">2018-06-01T15:01:31Z</dcterms:modified>
</cp:coreProperties>
</file>